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790" y="-120"/>
      </p:cViewPr>
      <p:guideLst>
        <p:guide orient="horz" pos="3953"/>
        <p:guide orient="horz" pos="5200"/>
        <p:guide pos="232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45804"/>
            <a:ext cx="6858000" cy="54445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3337" y="4881345"/>
            <a:ext cx="2468821" cy="39368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2" name="Прямоугольник 31"/>
          <p:cNvSpPr/>
          <p:nvPr/>
        </p:nvSpPr>
        <p:spPr>
          <a:xfrm>
            <a:off x="260209" y="3808982"/>
            <a:ext cx="4086571" cy="2121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3" name="Прямоугольник 32"/>
          <p:cNvSpPr/>
          <p:nvPr/>
        </p:nvSpPr>
        <p:spPr>
          <a:xfrm>
            <a:off x="260211" y="4009873"/>
            <a:ext cx="4987456" cy="274644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14" name="Прямоугольник 13"/>
          <p:cNvSpPr/>
          <p:nvPr/>
        </p:nvSpPr>
        <p:spPr>
          <a:xfrm>
            <a:off x="260210" y="2752209"/>
            <a:ext cx="2408668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1" name="Прямоугольник 30"/>
          <p:cNvSpPr/>
          <p:nvPr/>
        </p:nvSpPr>
        <p:spPr>
          <a:xfrm>
            <a:off x="260210" y="3227020"/>
            <a:ext cx="3521931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7" name="Прямоугольник 6"/>
          <p:cNvSpPr/>
          <p:nvPr/>
        </p:nvSpPr>
        <p:spPr>
          <a:xfrm>
            <a:off x="3609643" y="5433704"/>
            <a:ext cx="2815270" cy="390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29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261" y="2741322"/>
            <a:ext cx="4245429" cy="10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621" y="8367962"/>
            <a:ext cx="2129607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893" y="3778297"/>
            <a:ext cx="573926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9641" y="4881345"/>
            <a:ext cx="359882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8"/>
              </a:spcBef>
            </a:pPr>
            <a:r>
              <a:rPr lang="ru-RU" sz="2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2881" y="5463914"/>
            <a:ext cx="552710" cy="369774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368613" y="6246194"/>
            <a:ext cx="1961047" cy="1939791"/>
            <a:chOff x="574675" y="9575800"/>
            <a:chExt cx="3057327" cy="30241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4675" y="9575800"/>
              <a:ext cx="3057327" cy="30241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71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17612" y="10736311"/>
              <a:ext cx="2286879" cy="1251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28"/>
                </a:spcBef>
              </a:pP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ДЛЯ </a:t>
              </a:r>
              <a:r>
                <a:rPr lang="en-US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49" y="317022"/>
            <a:ext cx="1179778" cy="884834"/>
          </a:xfrm>
          <a:prstGeom prst="rect">
            <a:avLst/>
          </a:prstGeom>
        </p:spPr>
      </p:pic>
      <p:pic>
        <p:nvPicPr>
          <p:cNvPr id="28" name="Рисунок 27" descr="Scan Qкод по анкетировани_page-0001.jpg"/>
          <p:cNvPicPr>
            <a:picLocks noChangeAspect="1"/>
          </p:cNvPicPr>
          <p:nvPr/>
        </p:nvPicPr>
        <p:blipFill>
          <a:blip r:embed="rId7" cstate="print"/>
          <a:srcRect l="37472" t="44328" r="35275" b="35608"/>
          <a:stretch>
            <a:fillRect/>
          </a:stretch>
        </p:blipFill>
        <p:spPr>
          <a:xfrm>
            <a:off x="396240" y="6278880"/>
            <a:ext cx="1859280" cy="19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35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User</cp:lastModifiedBy>
  <cp:revision>34</cp:revision>
  <cp:lastPrinted>2023-08-02T12:13:29Z</cp:lastPrinted>
  <dcterms:created xsi:type="dcterms:W3CDTF">2023-08-02T11:27:24Z</dcterms:created>
  <dcterms:modified xsi:type="dcterms:W3CDTF">2025-02-13T07:51:28Z</dcterms:modified>
</cp:coreProperties>
</file>