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A7896-10D7-4D75-A19C-E16528653A09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158A-3503-40C2-9311-A8D2B0AA3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9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158A-3503-40C2-9311-A8D2B0AA35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4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0158A-3503-40C2-9311-A8D2B0AA35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1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8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4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5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8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6B30-8BEE-4851-A7CB-C28C0A87C1E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70B5-0F80-4B1D-8AED-B411D4AD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ДЕНЬ РОССИЙСКОГО ФЛАГА</a:t>
            </a:r>
            <a:endParaRPr lang="ru-RU" b="1" i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Ежегодно 22 августа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Россия отмечает праздник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День государственного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флага.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altLang="ru-RU" sz="16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Флаг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- официальный государственный символ.</a:t>
            </a:r>
            <a:b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Представляет собой прямоугольное полотнище </a:t>
            </a:r>
            <a:b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из трёх равновеликих горизонтальных полос: верхней — белого, средней — синего и нижней — красного цветов</a:t>
            </a:r>
            <a:r>
              <a:rPr lang="ru-RU" altLang="ru-RU" sz="1600" dirty="0">
                <a:latin typeface="Arial" charset="0"/>
              </a:rPr>
              <a:t>. </a:t>
            </a:r>
            <a:br>
              <a:rPr lang="ru-RU" altLang="ru-RU" sz="1600" dirty="0">
                <a:latin typeface="Arial" charset="0"/>
              </a:rPr>
            </a:br>
            <a:endParaRPr lang="ru-RU" sz="1600" dirty="0"/>
          </a:p>
        </p:txBody>
      </p:sp>
      <p:pic>
        <p:nvPicPr>
          <p:cNvPr id="10" name="Picture 5" descr="флаг России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840759" cy="3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В нашем детском саду прошли мероприятия, посвящённые Дню рождения Российского флага. Были проведены комплексные игровые беседы "Один флаг – одна Россия", "День Российского флага". Прошло развлечение "День флага", на котором ребята узнали об истории появления Российского флага и его значимости для нашего государства. </a:t>
            </a:r>
          </a:p>
        </p:txBody>
      </p:sp>
      <p:pic>
        <p:nvPicPr>
          <p:cNvPr id="3077" name="Picture 5" descr="C:\Users\User\Desktop\фото сад\флаг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07" y="1600200"/>
            <a:ext cx="33881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User\Desktop\фото сад\флаг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9093" y="1600200"/>
            <a:ext cx="60458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0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i="1" dirty="0" smtClean="0"/>
              <a:t>Мы говорим белый свет, синее</a:t>
            </a:r>
            <a:br>
              <a:rPr lang="ru-RU" sz="1600" b="1" i="1" dirty="0" smtClean="0"/>
            </a:br>
            <a:r>
              <a:rPr lang="ru-RU" sz="1600" b="1" i="1" dirty="0" smtClean="0"/>
              <a:t>море, весна красна, красная</a:t>
            </a:r>
            <a:br>
              <a:rPr lang="ru-RU" sz="1600" b="1" i="1" dirty="0" smtClean="0"/>
            </a:br>
            <a:r>
              <a:rPr lang="ru-RU" sz="1600" b="1" i="1" dirty="0" smtClean="0"/>
              <a:t>девица (красивая).</a:t>
            </a:r>
            <a:br>
              <a:rPr lang="ru-RU" sz="1600" b="1" i="1" dirty="0" smtClean="0"/>
            </a:br>
            <a:r>
              <a:rPr lang="ru-RU" sz="1600" b="1" i="1" dirty="0" smtClean="0"/>
              <a:t>Видимо не случайно эти цвета</a:t>
            </a:r>
            <a:br>
              <a:rPr lang="ru-RU" sz="1600" b="1" i="1" dirty="0" smtClean="0"/>
            </a:br>
            <a:r>
              <a:rPr lang="ru-RU" sz="1600" dirty="0" smtClean="0"/>
              <a:t>стали цветами государственного</a:t>
            </a:r>
            <a:br>
              <a:rPr lang="ru-RU" sz="1600" dirty="0" smtClean="0"/>
            </a:br>
            <a:r>
              <a:rPr lang="ru-RU" dirty="0" smtClean="0"/>
              <a:t>флага России.</a:t>
            </a:r>
            <a:endParaRPr lang="ru-RU" dirty="0"/>
          </a:p>
        </p:txBody>
      </p:sp>
      <p:pic>
        <p:nvPicPr>
          <p:cNvPr id="5122" name="Picture 2" descr="C:\Users\User\Desktop\фото сад\флаг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49093" y="1600200"/>
            <a:ext cx="60458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1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7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Триколор</a:t>
            </a: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России – это наша гордость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dirty="0">
                <a:solidFill>
                  <a:schemeClr val="accent2"/>
                </a:solidFill>
              </a:rPr>
              <a:t>Флаг России</a:t>
            </a: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Белый цвет – берёзка,</a:t>
            </a:r>
            <a:b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Синий – неба цвет.</a:t>
            </a:r>
            <a:b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Красная полоска –</a:t>
            </a:r>
            <a:b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Солнечный рассвет.</a:t>
            </a:r>
            <a:b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В. Степанов</a:t>
            </a:r>
            <a:b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147" name="Picture 3" descr="C:\Users\User\Desktop\фото и на конкурс\младшая груп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9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5"/>
                </a:solidFill>
              </a:rPr>
              <a:t>КОНСУЛЬТАЦИЯ ДЛЯ РОДИТЕЛЕЙ</a:t>
            </a:r>
            <a:br>
              <a:rPr lang="ru-RU" sz="1800" b="1" i="1" dirty="0" smtClean="0">
                <a:solidFill>
                  <a:schemeClr val="accent5"/>
                </a:solidFill>
              </a:rPr>
            </a:br>
            <a:r>
              <a:rPr lang="ru-RU" sz="1800" b="1" dirty="0" smtClean="0">
                <a:solidFill>
                  <a:schemeClr val="accent5"/>
                </a:solidFill>
              </a:rPr>
              <a:t>«День Российского государственного флага»</a:t>
            </a:r>
            <a:br>
              <a:rPr lang="ru-RU" sz="1800" b="1" dirty="0" smtClean="0">
                <a:solidFill>
                  <a:schemeClr val="accent5"/>
                </a:solidFill>
              </a:rPr>
            </a:br>
            <a:endParaRPr lang="ru-RU" sz="18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dirty="0"/>
              <a:t>        Ежегодно 22 августа в России отмечается День Государственного флага Российской Федерации - это особый и сравнительно молодой праздник. Флаг нашей страны, как и герб, имеет свою историю. Много веков тому назад люди вместо флага использовали шест, привязывая к его верхушке пучки травы, веток или конский хвост, окрашенный яркой краской. Называлось это стягом. Главным назначением стяга было собрать, стянуть к себе воинов для защиты своей земли, села или городка. В те времена даже счет войску вели по количеству стягов, т. е. часть войск называлась стягом. Потом стяги стали делать из ткани. Косой клин прикрепляли к древу, а над ним появилось железное  </a:t>
            </a:r>
            <a:r>
              <a:rPr lang="ru-RU" sz="4800" dirty="0" err="1" smtClean="0"/>
              <a:t>навершие</a:t>
            </a:r>
            <a:r>
              <a:rPr lang="ru-RU" sz="4800" dirty="0" smtClean="0"/>
              <a:t> </a:t>
            </a:r>
            <a:r>
              <a:rPr lang="ru-RU" sz="4800" dirty="0"/>
              <a:t>- «острожник». Древнерусский стяг имел те же составные части, что и современные флаги: древко, полотнище, </a:t>
            </a:r>
            <a:r>
              <a:rPr lang="ru-RU" sz="4800" dirty="0" err="1" smtClean="0"/>
              <a:t>навершие</a:t>
            </a:r>
            <a:r>
              <a:rPr lang="ru-RU" sz="4800" dirty="0"/>
              <a:t>. Чаще всего стяги были красного цвета: червленые или багряные. Стяг взметался ветром, придавая уверенность и мужество ратникам. Постепенно размеры полотнища увеличивались, на них вышивали или рисовали красками изображения святых - «знамения» (священные знаки»). Так появилось слово знамя.</a:t>
            </a:r>
          </a:p>
          <a:p>
            <a:r>
              <a:rPr lang="ru-RU" sz="4800" dirty="0"/>
              <a:t>Когда в России правил царь Алексей Михайлович, отец Петра I, по его приказу в подмосковном селе Дединове, что на реке Оке, начали строить несколько кораблей. Главный и самый большой корабль назвали гордо и грозно - «Орел». На его борту разместили двадцать две пушки. Военный корабль был необходим для защиты торговых судов, плавающих по Волге-реке, и для него потребовался опознавательный знак. Царь Алексей Михайлович приказал изготовить материю червленую, белую и лазоревую, а Петр I во время северной войны дал русскому флоту и армии бело-сине-красный флаг. И в те времена, и сейчас цвету придается особый смысл.</a:t>
            </a:r>
          </a:p>
          <a:p>
            <a:r>
              <a:rPr lang="ru-RU" sz="4800" dirty="0"/>
              <a:t>Белый цвет означает мир и чистоту совести, синий - небо, верность и правду, красный - огонь и отвагу. Белый, синий и красный цвета издревле почитались на Руси. Мы говорим: «сине море», «белый свет», «весна - красна», «красна девица». Белый, синий и красный цвета отвечали народным приметам, представлениям о красоте окружающего мира, доброте и справедливости. Видимо, все же не случайно стали они цветами государственного флага России.</a:t>
            </a:r>
          </a:p>
          <a:p>
            <a:r>
              <a:rPr lang="ru-RU" sz="4800" dirty="0"/>
              <a:t>Государственный флаг Российской Федерации является официальным государственным символом. Он представляет собой прямоугольное полотнище из трех равновеликих горизонтальных полос: верхней белого, средней - синего и нижней - красного цвета.</a:t>
            </a:r>
          </a:p>
          <a:p>
            <a:r>
              <a:rPr lang="ru-RU" sz="4800" dirty="0"/>
              <a:t>       Патриотические чувства формируются у ребёнка с рождения и в процессе всей его жизни. Это чувства любви к семье, детскому саду, родному городу, родной природе, соотечественникам, осознание себя как гражданина своей страны, уважительно относящегося к символике – флагу, гимну, гербу. Нужно только помочь детям в полной мере понять, осмыслить символы, их происхождение, значение, образы, функции. Дети дошкольного возраста очень восприимчивы и впитывают как губка все знания и чувства, которые им дают взрослые. Главное – не упустить этот момент и заложить в фундамент их будущей успешной жизни ростки всего самого хорошего и доброго!</a:t>
            </a:r>
          </a:p>
          <a:p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МБДОУ ДС № 26 п. Таежный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Презентацию подготовили :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заведующий детского сада Зинина Н. Г.,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воспитатель младшей разновозрастной группы -  Иванова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Л. Н.</a:t>
            </a:r>
            <a:endParaRPr lang="ru-RU" dirty="0"/>
          </a:p>
        </p:txBody>
      </p:sp>
      <p:pic>
        <p:nvPicPr>
          <p:cNvPr id="7170" name="Picture 2" descr="C:\Users\User\Desktop\фото сад\22-avgusta.doc_imag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72" y="1600200"/>
            <a:ext cx="67300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88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93</Words>
  <Application>Microsoft Office PowerPoint</Application>
  <PresentationFormat>Экран (4:3)</PresentationFormat>
  <Paragraphs>18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РОССИЙСКОГО ФЛАГА</vt:lpstr>
      <vt:lpstr>Флаг - официальный государственный символ. Представляет собой прямоугольное полотнище  из трёх равновеликих горизонтальных полос: верхней — белого, средней — синего и нижней — красного цветов.  </vt:lpstr>
      <vt:lpstr>В нашем детском саду прошли мероприятия, посвящённые Дню рождения Российского флага. Были проведены комплексные игровые беседы "Один флаг – одна Россия", "День Российского флага". Прошло развлечение "День флага", на котором ребята узнали об истории появления Российского флага и его значимости для нашего государства. </vt:lpstr>
      <vt:lpstr>Презентация PowerPoint</vt:lpstr>
      <vt:lpstr>Мы говорим белый свет, синее море, весна красна, красная девица (красивая). Видимо не случайно эти цвета стали цветами государственного флага России.</vt:lpstr>
      <vt:lpstr>Триколор России – это наша гордость! Флаг России Белый цвет – берёзка, Синий – неба цвет. Красная полоска – Солнечный рассвет. В. Степанов  </vt:lpstr>
      <vt:lpstr>КОНСУЛЬТАЦИЯ ДЛЯ РОДИТЕЛЕЙ «День Российского государственного флага» </vt:lpstr>
      <vt:lpstr>МБДОУ ДС № 26 п. Таежный Презентацию подготовили : заведующий детского сада Зинина Н. Г., воспитатель младшей разновозрастной группы -  Иванова Л. 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РОССИЙСКОГО ФЛАГА</dc:title>
  <dc:creator>User</dc:creator>
  <cp:lastModifiedBy>User</cp:lastModifiedBy>
  <cp:revision>13</cp:revision>
  <dcterms:created xsi:type="dcterms:W3CDTF">2022-08-22T23:47:48Z</dcterms:created>
  <dcterms:modified xsi:type="dcterms:W3CDTF">2022-08-23T01:26:05Z</dcterms:modified>
</cp:coreProperties>
</file>